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85" r:id="rId3"/>
    <p:sldId id="284" r:id="rId4"/>
    <p:sldId id="286" r:id="rId5"/>
    <p:sldId id="287" r:id="rId6"/>
    <p:sldId id="288" r:id="rId7"/>
    <p:sldId id="289" r:id="rId8"/>
    <p:sldId id="291" r:id="rId9"/>
    <p:sldId id="292" r:id="rId10"/>
    <p:sldId id="293" r:id="rId11"/>
    <p:sldId id="294" r:id="rId12"/>
    <p:sldId id="290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4080">
          <p15:clr>
            <a:srgbClr val="A4A3A4"/>
          </p15:clr>
        </p15:guide>
        <p15:guide id="4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8" autoAdjust="0"/>
    <p:restoredTop sz="94660"/>
  </p:normalViewPr>
  <p:slideViewPr>
    <p:cSldViewPr>
      <p:cViewPr>
        <p:scale>
          <a:sx n="75" d="100"/>
          <a:sy n="75" d="100"/>
        </p:scale>
        <p:origin x="1469" y="576"/>
      </p:cViewPr>
      <p:guideLst>
        <p:guide orient="horz" pos="2160"/>
        <p:guide pos="2880"/>
        <p:guide orient="horz" pos="4080"/>
        <p:guide pos="575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4B04A3-0273-F945-9D65-F8C17D122206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126B1D-3646-444E-B24B-02D73B746D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65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762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17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971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386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90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53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9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6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165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157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EF45AC-3D19-4357-B803-70B676E321FF}" type="datetimeFigureOut">
              <a:rPr lang="en-US" smtClean="0"/>
              <a:t>11/27/2020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87EA1A-C46D-4B80-9012-D9EFB5373C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67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09600"/>
            <a:ext cx="7772400" cy="1524000"/>
          </a:xfrm>
        </p:spPr>
        <p:txBody>
          <a:bodyPr>
            <a:normAutofit fontScale="90000"/>
          </a:bodyPr>
          <a:lstStyle/>
          <a:p>
            <a:r>
              <a:rPr lang="en-US" dirty="0"/>
              <a:t>PGE 392K</a:t>
            </a:r>
            <a:br>
              <a:rPr lang="en-US" dirty="0"/>
            </a:br>
            <a:r>
              <a:rPr lang="en-US" dirty="0"/>
              <a:t>HW 1 Fall 2020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9200" y="4648200"/>
            <a:ext cx="6400800" cy="1752600"/>
          </a:xfrm>
        </p:spPr>
        <p:txBody>
          <a:bodyPr/>
          <a:lstStyle/>
          <a:p>
            <a:r>
              <a:rPr lang="en-US" dirty="0"/>
              <a:t>Shadab, Mohammad Afzal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1B64FE1-83A4-43AD-A4D6-784A4C58FA24}"/>
              </a:ext>
            </a:extLst>
          </p:cNvPr>
          <p:cNvGraphicFramePr>
            <a:graphicFrameLocks noGrp="1"/>
          </p:cNvGraphicFramePr>
          <p:nvPr/>
        </p:nvGraphicFramePr>
        <p:xfrm>
          <a:off x="457200" y="3426519"/>
          <a:ext cx="8229600" cy="8733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16769241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7335375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4921557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9807698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42775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39611796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5313139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6942452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9261618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91408765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02177665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418175307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37934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784434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41132875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55599618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5953419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1332236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4116680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95873464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8340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420462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925189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69878712"/>
                    </a:ext>
                  </a:extLst>
                </a:gridCol>
              </a:tblGrid>
              <a:tr h="262533">
                <a:tc gridSpan="24">
                  <a:txBody>
                    <a:bodyPr/>
                    <a:lstStyle/>
                    <a:p>
                      <a:pPr algn="ctr" rtl="0" fontAlgn="b"/>
                      <a:r>
                        <a:rPr lang="en-US" sz="1600" u="none" strike="noStrike">
                          <a:effectLst/>
                        </a:rPr>
                        <a:t>Grading Rubric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8570"/>
                  </a:ext>
                </a:extLst>
              </a:tr>
              <a:tr h="455414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Slide Number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16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17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18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19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20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21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22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23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Total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extLst>
                  <a:ext uri="{0D108BD9-81ED-4DB2-BD59-A6C34878D82A}">
                    <a16:rowId xmlns:a16="http://schemas.microsoft.com/office/drawing/2014/main" val="3316161895"/>
                  </a:ext>
                </a:extLst>
              </a:tr>
              <a:tr h="155377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u="none" strike="noStrike">
                          <a:effectLst/>
                        </a:rPr>
                        <a:t>Point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4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>
                          <a:effectLst/>
                        </a:rPr>
                        <a:t>5</a:t>
                      </a:r>
                      <a:endParaRPr lang="en-US" sz="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600" u="none" strike="noStrike" dirty="0">
                          <a:effectLst/>
                        </a:rPr>
                        <a:t>100</a:t>
                      </a:r>
                      <a:endParaRPr lang="en-US" sz="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58" marR="5358" marT="5358" marB="0" anchor="b"/>
                </a:tc>
                <a:extLst>
                  <a:ext uri="{0D108BD9-81ED-4DB2-BD59-A6C34878D82A}">
                    <a16:rowId xmlns:a16="http://schemas.microsoft.com/office/drawing/2014/main" val="216699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4592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.d Snapshot(s) of the code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68D5314-1E94-4345-AEC9-B04A1F590E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6" r="46227" b="55695"/>
          <a:stretch/>
        </p:blipFill>
        <p:spPr>
          <a:xfrm>
            <a:off x="0" y="1066800"/>
            <a:ext cx="6032500" cy="1905000"/>
          </a:xfrm>
        </p:spPr>
      </p:pic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636BADF-DDAE-4C04-98C6-45ACA37569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6" r="47170" b="12089"/>
          <a:stretch/>
        </p:blipFill>
        <p:spPr>
          <a:xfrm>
            <a:off x="3429697" y="2362200"/>
            <a:ext cx="5721924" cy="4495800"/>
          </a:xfrm>
        </p:spPr>
      </p:pic>
    </p:spTree>
    <p:extLst>
      <p:ext uri="{BB962C8B-B14F-4D97-AF65-F5344CB8AC3E}">
        <p14:creationId xmlns:p14="http://schemas.microsoft.com/office/powerpoint/2010/main" val="316607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.e Snapshot(s) of the code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ECE105-35B1-432C-A45E-E4334C7718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6" r="41510" b="8735"/>
          <a:stretch/>
        </p:blipFill>
        <p:spPr>
          <a:xfrm>
            <a:off x="5257800" y="2590800"/>
            <a:ext cx="4495800" cy="3335595"/>
          </a:xfrm>
        </p:spPr>
      </p:pic>
      <p:pic>
        <p:nvPicPr>
          <p:cNvPr id="12" name="Content Placeholder 1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8AA6265-512A-4E7F-A195-7D632390A2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12" r="28302" b="8735"/>
          <a:stretch/>
        </p:blipFill>
        <p:spPr>
          <a:xfrm>
            <a:off x="-166313" y="2530822"/>
            <a:ext cx="5371449" cy="3335595"/>
          </a:xfrm>
        </p:spPr>
      </p:pic>
    </p:spTree>
    <p:extLst>
      <p:ext uri="{BB962C8B-B14F-4D97-AF65-F5344CB8AC3E}">
        <p14:creationId xmlns:p14="http://schemas.microsoft.com/office/powerpoint/2010/main" val="463586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C7BF5FE-9066-4CC5-B1CE-F91287CA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.e Effluent Concentration Plot (3*3 and 30*30 on the same plot)</a:t>
            </a:r>
          </a:p>
        </p:txBody>
      </p:sp>
      <p:pic>
        <p:nvPicPr>
          <p:cNvPr id="3" name="Content Placeholder 2" descr="Chart&#10;&#10;Description automatically generated">
            <a:extLst>
              <a:ext uri="{FF2B5EF4-FFF2-40B4-BE49-F238E27FC236}">
                <a16:creationId xmlns:a16="http://schemas.microsoft.com/office/drawing/2014/main" id="{0EAFD367-DEBE-483D-B475-27C70D4781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23596"/>
            <a:ext cx="7977903" cy="5434404"/>
          </a:xfrm>
        </p:spPr>
      </p:pic>
    </p:spTree>
    <p:extLst>
      <p:ext uri="{BB962C8B-B14F-4D97-AF65-F5344CB8AC3E}">
        <p14:creationId xmlns:p14="http://schemas.microsoft.com/office/powerpoint/2010/main" val="2689073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7FE7428-ED68-49CC-9FC8-59AAC48935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6" r="32075" b="59050"/>
          <a:stretch/>
        </p:blipFill>
        <p:spPr>
          <a:xfrm>
            <a:off x="285757" y="2286000"/>
            <a:ext cx="8572486" cy="1905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2.a Snapshot(s) of the code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57E7B0-1ABF-4938-AFEB-9A0A1AA206B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26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2.b Snapshot(s) of the code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1C93CBE-ECDB-4900-807A-6E006615FF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70BBF-4B21-4D0A-B620-002D8C44FF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DD24D0B0-AC0D-46D4-A303-57092E88D3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18" r="44355" b="8735"/>
          <a:stretch/>
        </p:blipFill>
        <p:spPr>
          <a:xfrm>
            <a:off x="1295400" y="1554853"/>
            <a:ext cx="6705600" cy="531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484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Problem 2.c Plot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A9856F-59CD-4CB5-8B8B-956E50F13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C6415312-BC16-42D0-8CD2-CB67D97CAC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150378"/>
            <a:ext cx="6792794" cy="46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56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2.d Effluent Concentration Plot</a:t>
            </a:r>
          </a:p>
        </p:txBody>
      </p:sp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63FF0E38-B66A-4CFD-9B25-971F98A934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116033"/>
            <a:ext cx="6961381" cy="4741967"/>
          </a:xfrm>
        </p:spPr>
      </p:pic>
    </p:spTree>
    <p:extLst>
      <p:ext uri="{BB962C8B-B14F-4D97-AF65-F5344CB8AC3E}">
        <p14:creationId xmlns:p14="http://schemas.microsoft.com/office/powerpoint/2010/main" val="678365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2.d Concentration field at </a:t>
            </a:r>
            <a:r>
              <a:rPr lang="en-US" dirty="0" err="1"/>
              <a:t>tD</a:t>
            </a:r>
            <a:r>
              <a:rPr lang="en-US" dirty="0"/>
              <a:t>=0.1</a:t>
            </a:r>
          </a:p>
        </p:txBody>
      </p:sp>
      <p:pic>
        <p:nvPicPr>
          <p:cNvPr id="15" name="Content Placeholder 14" descr="Chart, treemap chart&#10;&#10;Description automatically generated">
            <a:extLst>
              <a:ext uri="{FF2B5EF4-FFF2-40B4-BE49-F238E27FC236}">
                <a16:creationId xmlns:a16="http://schemas.microsoft.com/office/drawing/2014/main" id="{2D6B7E7B-5B16-4F34-B1DE-81205F2A6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5" y="1600200"/>
            <a:ext cx="5993335" cy="5262862"/>
          </a:xfrm>
        </p:spPr>
      </p:pic>
    </p:spTree>
    <p:extLst>
      <p:ext uri="{BB962C8B-B14F-4D97-AF65-F5344CB8AC3E}">
        <p14:creationId xmlns:p14="http://schemas.microsoft.com/office/powerpoint/2010/main" val="4203824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2.d Concentration field at </a:t>
            </a:r>
            <a:r>
              <a:rPr lang="en-US" dirty="0" err="1"/>
              <a:t>tD</a:t>
            </a:r>
            <a:r>
              <a:rPr lang="en-US" dirty="0"/>
              <a:t>=0.5</a:t>
            </a:r>
          </a:p>
        </p:txBody>
      </p:sp>
      <p:pic>
        <p:nvPicPr>
          <p:cNvPr id="19" name="Content Placeholder 18" descr="Application, PowerPoint&#10;&#10;Description automatically generated">
            <a:extLst>
              <a:ext uri="{FF2B5EF4-FFF2-40B4-BE49-F238E27FC236}">
                <a16:creationId xmlns:a16="http://schemas.microsoft.com/office/drawing/2014/main" id="{EC702C4C-F7AC-4588-9045-372CF67409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265" y="1600200"/>
            <a:ext cx="5987570" cy="5257800"/>
          </a:xfrm>
        </p:spPr>
      </p:pic>
    </p:spTree>
    <p:extLst>
      <p:ext uri="{BB962C8B-B14F-4D97-AF65-F5344CB8AC3E}">
        <p14:creationId xmlns:p14="http://schemas.microsoft.com/office/powerpoint/2010/main" val="3809192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&#10;&#10;Description automatically generated">
            <a:extLst>
              <a:ext uri="{FF2B5EF4-FFF2-40B4-BE49-F238E27FC236}">
                <a16:creationId xmlns:a16="http://schemas.microsoft.com/office/drawing/2014/main" id="{1BB339DE-57BA-47C6-BB5C-6DE06CAED9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753" y="1319432"/>
            <a:ext cx="6108494" cy="530996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2.d Concentration field at </a:t>
            </a:r>
            <a:r>
              <a:rPr lang="en-US" dirty="0" err="1"/>
              <a:t>tD</a:t>
            </a:r>
            <a:r>
              <a:rPr lang="en-US" dirty="0"/>
              <a:t>=1.0</a:t>
            </a:r>
          </a:p>
        </p:txBody>
      </p:sp>
    </p:spTree>
    <p:extLst>
      <p:ext uri="{BB962C8B-B14F-4D97-AF65-F5344CB8AC3E}">
        <p14:creationId xmlns:p14="http://schemas.microsoft.com/office/powerpoint/2010/main" val="837765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</a:t>
            </a:r>
            <a:r>
              <a:rPr lang="en-US" dirty="0" err="1"/>
              <a:t>a.i</a:t>
            </a:r>
            <a:r>
              <a:rPr lang="en-US" dirty="0"/>
              <a:t> Snapshot(s) of the code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6A77F23A-9DC3-4D37-8674-A80A8CB09E2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6" r="53130" b="12089"/>
          <a:stretch/>
        </p:blipFill>
        <p:spPr>
          <a:xfrm>
            <a:off x="5181601" y="1948143"/>
            <a:ext cx="4038599" cy="3576702"/>
          </a:xfrm>
        </p:spPr>
      </p:pic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3C8767F-2F48-4512-B9F4-C401AF4996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116" r="39739" b="12089"/>
          <a:stretch/>
        </p:blipFill>
        <p:spPr>
          <a:xfrm>
            <a:off x="0" y="1951038"/>
            <a:ext cx="5181601" cy="3569204"/>
          </a:xfrm>
        </p:spPr>
      </p:pic>
    </p:spTree>
    <p:extLst>
      <p:ext uri="{BB962C8B-B14F-4D97-AF65-F5344CB8AC3E}">
        <p14:creationId xmlns:p14="http://schemas.microsoft.com/office/powerpoint/2010/main" val="388765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2.e Effluent Concentration Plot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9A06973-DB33-46A1-BF47-A936DF205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55" y="1417638"/>
            <a:ext cx="6741490" cy="4507392"/>
          </a:xfrm>
        </p:spPr>
      </p:pic>
    </p:spTree>
    <p:extLst>
      <p:ext uri="{BB962C8B-B14F-4D97-AF65-F5344CB8AC3E}">
        <p14:creationId xmlns:p14="http://schemas.microsoft.com/office/powerpoint/2010/main" val="2172013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2.e Concentration field at </a:t>
            </a:r>
            <a:r>
              <a:rPr lang="en-US" dirty="0" err="1"/>
              <a:t>tD</a:t>
            </a:r>
            <a:r>
              <a:rPr lang="en-US" dirty="0"/>
              <a:t>=0.1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496D919E-3D10-4E79-914D-0DA2D1E555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17638"/>
            <a:ext cx="6096000" cy="5299108"/>
          </a:xfrm>
        </p:spPr>
      </p:pic>
    </p:spTree>
    <p:extLst>
      <p:ext uri="{BB962C8B-B14F-4D97-AF65-F5344CB8AC3E}">
        <p14:creationId xmlns:p14="http://schemas.microsoft.com/office/powerpoint/2010/main" val="3474487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2.e Concentration field at </a:t>
            </a:r>
            <a:r>
              <a:rPr lang="en-US" dirty="0" err="1"/>
              <a:t>tD</a:t>
            </a:r>
            <a:r>
              <a:rPr lang="en-US" dirty="0"/>
              <a:t>=0.5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A55D2B1-8749-4D5B-BBEF-3FBDA16317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53" y="1412558"/>
            <a:ext cx="6032294" cy="5243730"/>
          </a:xfrm>
        </p:spPr>
      </p:pic>
    </p:spTree>
    <p:extLst>
      <p:ext uri="{BB962C8B-B14F-4D97-AF65-F5344CB8AC3E}">
        <p14:creationId xmlns:p14="http://schemas.microsoft.com/office/powerpoint/2010/main" val="342767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2.e Concentration field at </a:t>
            </a:r>
            <a:r>
              <a:rPr lang="en-US" dirty="0" err="1"/>
              <a:t>tD</a:t>
            </a:r>
            <a:r>
              <a:rPr lang="en-US" dirty="0"/>
              <a:t>=1.0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1F3A0A6-970B-488E-B8E9-0EB389BCB9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853" y="1417638"/>
            <a:ext cx="6032294" cy="5243730"/>
          </a:xfrm>
        </p:spPr>
      </p:pic>
    </p:spTree>
    <p:extLst>
      <p:ext uri="{BB962C8B-B14F-4D97-AF65-F5344CB8AC3E}">
        <p14:creationId xmlns:p14="http://schemas.microsoft.com/office/powerpoint/2010/main" val="3922667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</a:t>
            </a:r>
            <a:r>
              <a:rPr lang="en-US" dirty="0" err="1"/>
              <a:t>a.ii</a:t>
            </a:r>
            <a:r>
              <a:rPr lang="en-US" dirty="0"/>
              <a:t> Snapshot(s) of the code</a:t>
            </a:r>
          </a:p>
        </p:txBody>
      </p:sp>
      <p:pic>
        <p:nvPicPr>
          <p:cNvPr id="8" name="Content Placeholder 7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58305C7-FF63-4FBE-BFAC-5B50024A3C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6" r="35849" b="8735"/>
          <a:stretch/>
        </p:blipFill>
        <p:spPr>
          <a:xfrm>
            <a:off x="4547886" y="2590799"/>
            <a:ext cx="4632032" cy="3133435"/>
          </a:xfrm>
        </p:spPr>
      </p:pic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D46A541-5429-4CDC-9B73-2432B2D3730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6" r="37736" b="8735"/>
          <a:stretch/>
        </p:blipFill>
        <p:spPr>
          <a:xfrm>
            <a:off x="0" y="2590800"/>
            <a:ext cx="4495800" cy="3133435"/>
          </a:xfrm>
        </p:spPr>
      </p:pic>
    </p:spTree>
    <p:extLst>
      <p:ext uri="{BB962C8B-B14F-4D97-AF65-F5344CB8AC3E}">
        <p14:creationId xmlns:p14="http://schemas.microsoft.com/office/powerpoint/2010/main" val="1185963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</a:t>
            </a:r>
            <a:r>
              <a:rPr lang="en-US" dirty="0" err="1"/>
              <a:t>a.iii</a:t>
            </a:r>
            <a:r>
              <a:rPr lang="en-US" dirty="0"/>
              <a:t> Snapshot(s) of the code</a:t>
            </a:r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A6FA245E-DC1D-4B6F-BC71-9C44DA486B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16" r="39623" b="12089"/>
          <a:stretch/>
        </p:blipFill>
        <p:spPr>
          <a:xfrm>
            <a:off x="4024486" y="2500132"/>
            <a:ext cx="5119514" cy="3519668"/>
          </a:xfrm>
        </p:spPr>
      </p:pic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CFB452A-2D7B-4D91-B008-ECB98DC64F7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116" r="53156" b="12089"/>
          <a:stretch/>
        </p:blipFill>
        <p:spPr>
          <a:xfrm>
            <a:off x="-90314" y="2436880"/>
            <a:ext cx="4114800" cy="3646172"/>
          </a:xfrm>
        </p:spPr>
      </p:pic>
    </p:spTree>
    <p:extLst>
      <p:ext uri="{BB962C8B-B14F-4D97-AF65-F5344CB8AC3E}">
        <p14:creationId xmlns:p14="http://schemas.microsoft.com/office/powerpoint/2010/main" val="1723437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</a:t>
            </a:r>
            <a:r>
              <a:rPr lang="en-US" dirty="0" err="1"/>
              <a:t>a.iv</a:t>
            </a:r>
            <a:r>
              <a:rPr lang="en-US" dirty="0"/>
              <a:t> Plot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5B61A7-F067-488E-8C90-6883CDA171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54" r="52075" b="10768"/>
          <a:stretch/>
        </p:blipFill>
        <p:spPr>
          <a:xfrm>
            <a:off x="270959" y="2667000"/>
            <a:ext cx="8602082" cy="2057401"/>
          </a:xfrm>
        </p:spPr>
      </p:pic>
    </p:spTree>
    <p:extLst>
      <p:ext uri="{BB962C8B-B14F-4D97-AF65-F5344CB8AC3E}">
        <p14:creationId xmlns:p14="http://schemas.microsoft.com/office/powerpoint/2010/main" val="307211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.b Plots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BDDE41-2569-43D1-A59A-C7193EF1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88A108BC-A85D-43D0-A75A-3F32094CAD4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28131"/>
            <a:ext cx="4497388" cy="3166700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E4FD6-415D-46D5-967B-D7575B3E3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497A0DA5-7784-4E03-883E-71F21D4A114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27572"/>
            <a:ext cx="4497388" cy="3166700"/>
          </a:xfrm>
        </p:spPr>
      </p:pic>
    </p:spTree>
    <p:extLst>
      <p:ext uri="{BB962C8B-B14F-4D97-AF65-F5344CB8AC3E}">
        <p14:creationId xmlns:p14="http://schemas.microsoft.com/office/powerpoint/2010/main" val="316541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.b Plots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BDDE41-2569-43D1-A59A-C7193EF1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3</a:t>
            </a:r>
          </a:p>
        </p:txBody>
      </p:sp>
      <p:pic>
        <p:nvPicPr>
          <p:cNvPr id="7" name="Content Placeholder 6" descr="Chart, line chart&#10;&#10;Description automatically generated">
            <a:extLst>
              <a:ext uri="{FF2B5EF4-FFF2-40B4-BE49-F238E27FC236}">
                <a16:creationId xmlns:a16="http://schemas.microsoft.com/office/drawing/2014/main" id="{B231E5F1-677D-49F6-B1DE-D6CEBCDB31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5960"/>
            <a:ext cx="4497388" cy="308247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E4FD6-415D-46D5-967B-D7575B3E3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Case 4</a:t>
            </a:r>
          </a:p>
        </p:txBody>
      </p:sp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BC833D1D-48F4-40EA-9248-A012EC596C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725825"/>
            <a:ext cx="4497388" cy="3170587"/>
          </a:xfrm>
        </p:spPr>
      </p:pic>
    </p:spTree>
    <p:extLst>
      <p:ext uri="{BB962C8B-B14F-4D97-AF65-F5344CB8AC3E}">
        <p14:creationId xmlns:p14="http://schemas.microsoft.com/office/powerpoint/2010/main" val="2897870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.c Plots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BDDE41-2569-43D1-A59A-C7193EF1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1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E26520D2-2760-4791-AC7D-BFCB69718E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" y="2800953"/>
            <a:ext cx="4475944" cy="299024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E4FD6-415D-46D5-967B-D7575B3E3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Case 2</a:t>
            </a:r>
          </a:p>
        </p:txBody>
      </p:sp>
      <p:pic>
        <p:nvPicPr>
          <p:cNvPr id="10" name="Content Placeholder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2E4B6837-E035-4D00-9F28-26BA4B1917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00423"/>
            <a:ext cx="4475945" cy="2990247"/>
          </a:xfrm>
        </p:spPr>
      </p:pic>
    </p:spTree>
    <p:extLst>
      <p:ext uri="{BB962C8B-B14F-4D97-AF65-F5344CB8AC3E}">
        <p14:creationId xmlns:p14="http://schemas.microsoft.com/office/powerpoint/2010/main" val="162939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92588-638D-40D1-A077-1AD0BE70D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Problem </a:t>
            </a:r>
            <a:r>
              <a:rPr lang="ar-OM" dirty="0"/>
              <a:t>1</a:t>
            </a:r>
            <a:r>
              <a:rPr lang="en-US" dirty="0"/>
              <a:t>.c Plots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BDDE41-2569-43D1-A59A-C7193EF1E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Case 3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DCCC2CA7-EC2E-4ED8-8EA3-1DAD3A076B1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4" y="2800953"/>
            <a:ext cx="4475944" cy="299024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E4FD6-415D-46D5-967B-D7575B3E3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Case 4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9EB7CC7B-637E-41CE-B04F-9EFEE754408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5" y="2800423"/>
            <a:ext cx="4498975" cy="3005633"/>
          </a:xfrm>
        </p:spPr>
      </p:pic>
    </p:spTree>
    <p:extLst>
      <p:ext uri="{BB962C8B-B14F-4D97-AF65-F5344CB8AC3E}">
        <p14:creationId xmlns:p14="http://schemas.microsoft.com/office/powerpoint/2010/main" val="27120469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284</Words>
  <Application>Microsoft Office PowerPoint</Application>
  <PresentationFormat>On-screen Show (4:3)</PresentationFormat>
  <Paragraphs>81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PGE 392K HW 1 Fall 2020 </vt:lpstr>
      <vt:lpstr>Problem 1.a.i Snapshot(s) of the code</vt:lpstr>
      <vt:lpstr>Problem 1.a.ii Snapshot(s) of the code</vt:lpstr>
      <vt:lpstr>Problem 1.a.iii Snapshot(s) of the code</vt:lpstr>
      <vt:lpstr>Problem 1.a.iv Plot</vt:lpstr>
      <vt:lpstr>Problem 1.b Plots</vt:lpstr>
      <vt:lpstr>Problem 1.b Plots</vt:lpstr>
      <vt:lpstr>Problem 1.c Plots</vt:lpstr>
      <vt:lpstr>Problem 1.c Plots</vt:lpstr>
      <vt:lpstr>Problem 1.d Snapshot(s) of the code</vt:lpstr>
      <vt:lpstr>Problem 1.e Snapshot(s) of the code</vt:lpstr>
      <vt:lpstr>Problem 1.e Effluent Concentration Plot (3*3 and 30*30 on the same plot)</vt:lpstr>
      <vt:lpstr>Problem 2.a Snapshot(s) of the code</vt:lpstr>
      <vt:lpstr>Problem 2.b Snapshot(s) of the code</vt:lpstr>
      <vt:lpstr>Problem 2.c Plot</vt:lpstr>
      <vt:lpstr>Problem 2.d Effluent Concentration Plot</vt:lpstr>
      <vt:lpstr>Problem 2.d Concentration field at tD=0.1</vt:lpstr>
      <vt:lpstr>Problem 2.d Concentration field at tD=0.5</vt:lpstr>
      <vt:lpstr>Problem 2.d Concentration field at tD=1.0</vt:lpstr>
      <vt:lpstr>Problem 2.e Effluent Concentration Plot</vt:lpstr>
      <vt:lpstr>Problem 2.e Concentration field at tD=0.1</vt:lpstr>
      <vt:lpstr>Problem 2.e Concentration field at tD=0.5</vt:lpstr>
      <vt:lpstr>Problem 2.e Concentration field at tD=1.0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Babafemi Ogunyomi</dc:creator>
  <cp:lastModifiedBy>Afzal Shadab, Mohammad</cp:lastModifiedBy>
  <cp:revision>88</cp:revision>
  <dcterms:created xsi:type="dcterms:W3CDTF">2015-04-10T13:38:07Z</dcterms:created>
  <dcterms:modified xsi:type="dcterms:W3CDTF">2020-11-27T18:04:13Z</dcterms:modified>
</cp:coreProperties>
</file>